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–Иван Арсентьев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-1719006"/>
            <a:ext cx="10464801" cy="3302001"/>
          </a:xfrm>
          <a:prstGeom prst="rect">
            <a:avLst/>
          </a:prstGeom>
        </p:spPr>
        <p:txBody>
          <a:bodyPr/>
          <a:lstStyle>
            <a:lvl1pPr>
              <a:defRPr sz="7900"/>
            </a:lvl1pPr>
          </a:lstStyle>
          <a:p>
            <a:pPr/>
            <a:r>
              <a:t>Конструктор сайтов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4553247" y="7920065"/>
            <a:ext cx="3898306" cy="1130301"/>
          </a:xfrm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t>Кузнецов Семен Сергеевич </a:t>
            </a:r>
          </a:p>
          <a:p>
            <a:pPr defTabSz="414781">
              <a:defRPr sz="2272"/>
            </a:pPr>
            <a:r>
              <a:t>МБОУ Гимназия №42 </a:t>
            </a:r>
          </a:p>
          <a:p>
            <a:pPr defTabSz="414781">
              <a:defRPr sz="2272"/>
            </a:pPr>
            <a:r>
              <a:t>г. Барнаула </a:t>
            </a:r>
          </a:p>
        </p:txBody>
      </p:sp>
      <p:pic>
        <p:nvPicPr>
          <p:cNvPr id="121" name="iy5zkQ9kLw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3705" y="2260278"/>
            <a:ext cx="6977390" cy="5233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611852" y="108039"/>
            <a:ext cx="97810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/>
            </a:lvl1pPr>
          </a:lstStyle>
          <a:p>
            <a:pPr/>
            <a:r>
              <a:t>Этапы тестирования </a:t>
            </a:r>
          </a:p>
        </p:txBody>
      </p:sp>
      <p:pic>
        <p:nvPicPr>
          <p:cNvPr id="162" name="Снимок экрана 2017-11-23 в 20.11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0827" y="2599442"/>
            <a:ext cx="6356161" cy="3642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Снимок экрана 2017-11-23 в 20.11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7" y="5157310"/>
            <a:ext cx="6356161" cy="365975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9422787" y="4604670"/>
            <a:ext cx="1270001" cy="454789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1298950" y="1412649"/>
            <a:ext cx="108421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Результатом является следующая веб-страница: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611852" y="345016"/>
            <a:ext cx="97810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/>
            </a:lvl1pPr>
          </a:lstStyle>
          <a:p>
            <a:pPr/>
            <a:r>
              <a:t>Этапы тестирования </a:t>
            </a:r>
          </a:p>
        </p:txBody>
      </p:sp>
      <p:sp>
        <p:nvSpPr>
          <p:cNvPr id="168" name="Shape 168"/>
          <p:cNvSpPr/>
          <p:nvPr/>
        </p:nvSpPr>
        <p:spPr>
          <a:xfrm>
            <a:off x="489449" y="1909233"/>
            <a:ext cx="1212151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Тест №2. На платформе располагаем большее количество веб-блоков.</a:t>
            </a:r>
          </a:p>
        </p:txBody>
      </p:sp>
      <p:pic>
        <p:nvPicPr>
          <p:cNvPr id="169" name="xT9ry6CamMU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015" y="3359149"/>
            <a:ext cx="4449010" cy="5932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схема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9107" y="3201165"/>
            <a:ext cx="7740335" cy="7036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611852" y="110704"/>
            <a:ext cx="97810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/>
            </a:lvl1pPr>
          </a:lstStyle>
          <a:p>
            <a:pPr/>
            <a:r>
              <a:t>Этапы тестирования </a:t>
            </a:r>
          </a:p>
        </p:txBody>
      </p:sp>
      <p:grpSp>
        <p:nvGrpSpPr>
          <p:cNvPr id="176" name="Group 176"/>
          <p:cNvGrpSpPr/>
          <p:nvPr/>
        </p:nvGrpSpPr>
        <p:grpSpPr>
          <a:xfrm>
            <a:off x="4082010" y="2493228"/>
            <a:ext cx="4488616" cy="7006140"/>
            <a:chOff x="0" y="0"/>
            <a:chExt cx="4488615" cy="7006138"/>
          </a:xfrm>
        </p:grpSpPr>
        <p:pic>
          <p:nvPicPr>
            <p:cNvPr id="173" name="Снимок экрана 2017-11-23 в 21.00.3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488616" cy="2600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Снимок экрана 2017-11-23 в 21.00.4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7945" y="4686305"/>
              <a:ext cx="4112725" cy="2319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Снимок экрана 2017-11-23 в 21.00.3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9266" y="2563053"/>
              <a:ext cx="4110083" cy="2215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7" name="Shape 177"/>
          <p:cNvSpPr/>
          <p:nvPr/>
        </p:nvSpPr>
        <p:spPr>
          <a:xfrm>
            <a:off x="1298950" y="1502770"/>
            <a:ext cx="108421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Результатом является следующая веб-страница: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810372" y="383631"/>
            <a:ext cx="338405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/>
            </a:lvl1pPr>
          </a:lstStyle>
          <a:p>
            <a:pPr/>
            <a:r>
              <a:t>Вывод:</a:t>
            </a:r>
          </a:p>
        </p:txBody>
      </p:sp>
      <p:sp>
        <p:nvSpPr>
          <p:cNvPr id="180" name="Shape 180"/>
          <p:cNvSpPr/>
          <p:nvPr/>
        </p:nvSpPr>
        <p:spPr>
          <a:xfrm>
            <a:off x="292658" y="2085544"/>
            <a:ext cx="12530370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t>Мы считаем, поставленная цель достигнута ,задачи выполнены.</a:t>
            </a:r>
          </a:p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t>Данная модель может быть полезна для разработчиков сайтов при создании внешней структуры страницы, то есть  расположении основных элементов веб-сайта.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1269999" y="271481"/>
            <a:ext cx="10464801" cy="1521477"/>
          </a:xfrm>
          <a:prstGeom prst="rect">
            <a:avLst/>
          </a:prstGeom>
        </p:spPr>
        <p:txBody>
          <a:bodyPr/>
          <a:lstStyle>
            <a:lvl1pPr>
              <a:defRPr sz="7900"/>
            </a:lvl1pPr>
          </a:lstStyle>
          <a:p>
            <a:pPr/>
            <a:r>
              <a:t>Цель работы:</a:t>
            </a:r>
          </a:p>
        </p:txBody>
      </p:sp>
      <p:sp>
        <p:nvSpPr>
          <p:cNvPr id="124" name="Shape 124"/>
          <p:cNvSpPr/>
          <p:nvPr/>
        </p:nvSpPr>
        <p:spPr>
          <a:xfrm>
            <a:off x="482065" y="2190146"/>
            <a:ext cx="8834501" cy="1303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lnSpc>
                <a:spcPct val="120000"/>
              </a:lnSpc>
              <a:buSzPct val="75000"/>
              <a:buChar char="•"/>
            </a:lvl1pPr>
          </a:lstStyle>
          <a:p>
            <a:pPr/>
            <a:r>
              <a:t>Создать модель конструктора сайтов. 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1653725" y="3269002"/>
            <a:ext cx="10464801" cy="1521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900"/>
            </a:lvl1pPr>
          </a:lstStyle>
          <a:p>
            <a:pPr/>
            <a:r>
              <a:t>Задачи работы:</a:t>
            </a:r>
          </a:p>
        </p:txBody>
      </p:sp>
      <p:sp>
        <p:nvSpPr>
          <p:cNvPr id="126" name="Shape 126"/>
          <p:cNvSpPr/>
          <p:nvPr/>
        </p:nvSpPr>
        <p:spPr>
          <a:xfrm>
            <a:off x="332591" y="5363786"/>
            <a:ext cx="12339617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Создать платформу с блоками различных цветов, отвечающих за тип веб-блока.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Создать сканер.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Запрограммировать модель.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Провести тестирование.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157442" y="368552"/>
            <a:ext cx="1068991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900"/>
            </a:lvl1pPr>
          </a:lstStyle>
          <a:p>
            <a:pPr/>
            <a:r>
              <a:t>Составляющие части </a:t>
            </a:r>
          </a:p>
        </p:txBody>
      </p:sp>
      <p:sp>
        <p:nvSpPr>
          <p:cNvPr id="129" name="Shape 129"/>
          <p:cNvSpPr/>
          <p:nvPr/>
        </p:nvSpPr>
        <p:spPr>
          <a:xfrm>
            <a:off x="5617214" y="2036812"/>
            <a:ext cx="7193389" cy="326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Платформа с веб-блоками.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Сканер с датчиком цвета, способный передвигаться по двум осям.</a:t>
            </a:r>
          </a:p>
        </p:txBody>
      </p:sp>
      <p:pic>
        <p:nvPicPr>
          <p:cNvPr id="130" name="ognzqCQ6-k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689" y="2145111"/>
            <a:ext cx="4703645" cy="6271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6kkgu_q_Ow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7173" y="5097268"/>
            <a:ext cx="5376024" cy="4032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-1118258" y="555046"/>
            <a:ext cx="1524131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/>
            <a:r>
              <a:t>Инструкция по эксплуатации :</a:t>
            </a:r>
          </a:p>
        </p:txBody>
      </p:sp>
      <p:sp>
        <p:nvSpPr>
          <p:cNvPr id="134" name="Shape 134"/>
          <p:cNvSpPr/>
          <p:nvPr/>
        </p:nvSpPr>
        <p:spPr>
          <a:xfrm>
            <a:off x="640767" y="1953705"/>
            <a:ext cx="11053888" cy="212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Составить макет сайта из веб-блоков </a:t>
            </a:r>
          </a:p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t>Установить и запустить сканер 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Извлечь и запустить html файл из памяти робота </a:t>
            </a:r>
          </a:p>
        </p:txBody>
      </p:sp>
      <p:pic>
        <p:nvPicPr>
          <p:cNvPr id="135" name="Снимок экрана 2017-11-23 в 19.1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024" y="4369634"/>
            <a:ext cx="10298752" cy="5118168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1235134" y="4206095"/>
            <a:ext cx="10917678" cy="19608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9FDFF"/>
                </a:solidFill>
              </a:defRPr>
            </a:lvl1pPr>
          </a:lstStyle>
          <a:p>
            <a:pPr/>
            <a:r>
              <a:t>м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-1118258" y="555046"/>
            <a:ext cx="1524131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/>
            <a:r>
              <a:t>Программирование</a:t>
            </a:r>
          </a:p>
        </p:txBody>
      </p:sp>
      <p:pic>
        <p:nvPicPr>
          <p:cNvPr id="139" name="Снимок экрана 2017-11-23 в 21.1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168" y="2903954"/>
            <a:ext cx="13004801" cy="3945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611852" y="345016"/>
            <a:ext cx="97810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/>
            </a:lvl1pPr>
          </a:lstStyle>
          <a:p>
            <a:pPr/>
            <a:r>
              <a:t>Этапы тестирования </a:t>
            </a:r>
          </a:p>
        </p:txBody>
      </p:sp>
      <p:sp>
        <p:nvSpPr>
          <p:cNvPr id="142" name="Shape 142"/>
          <p:cNvSpPr/>
          <p:nvPr/>
        </p:nvSpPr>
        <p:spPr>
          <a:xfrm>
            <a:off x="489449" y="1581573"/>
            <a:ext cx="12121514" cy="184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Тест №1 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выставляем на платформе веб-блоки, учитывая их функции:</a:t>
            </a:r>
          </a:p>
        </p:txBody>
      </p:sp>
      <p:pic>
        <p:nvPicPr>
          <p:cNvPr id="143" name="zIPIlgSpfV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1976" y="3879228"/>
            <a:ext cx="4188143" cy="558419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334858" y="5021368"/>
            <a:ext cx="5819366" cy="191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1027" indent="-321027" algn="l">
              <a:lnSpc>
                <a:spcPct val="150000"/>
              </a:lnSpc>
              <a:buSzPct val="75000"/>
              <a:buChar char="•"/>
              <a:defRPr sz="2200"/>
            </a:pPr>
            <a:r>
              <a:t>Картинка во всю ширину страницы </a:t>
            </a:r>
          </a:p>
          <a:p>
            <a:pPr marL="321027" indent="-321027" algn="l">
              <a:lnSpc>
                <a:spcPct val="150000"/>
              </a:lnSpc>
              <a:buSzPct val="75000"/>
              <a:buChar char="•"/>
              <a:defRPr sz="2200"/>
            </a:pPr>
            <a:r>
              <a:t>Текст, шириной в половину страницы</a:t>
            </a:r>
          </a:p>
          <a:p>
            <a:pPr marL="321027" indent="-321027" algn="l">
              <a:lnSpc>
                <a:spcPct val="150000"/>
              </a:lnSpc>
              <a:buSzPct val="75000"/>
              <a:buChar char="•"/>
              <a:defRPr sz="2200"/>
            </a:pPr>
            <a:r>
              <a:t>Картинка шириной в 1/3 всей страницы</a:t>
            </a:r>
          </a:p>
          <a:p>
            <a:pPr marL="321027" indent="-321027" algn="l">
              <a:lnSpc>
                <a:spcPct val="150000"/>
              </a:lnSpc>
              <a:buSzPct val="75000"/>
              <a:buChar char="•"/>
              <a:defRPr sz="2200"/>
            </a:pPr>
            <a:r>
              <a:t>Пустой блок, шириной 1/4 всей страницы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611852" y="345016"/>
            <a:ext cx="97810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/>
            </a:lvl1pPr>
          </a:lstStyle>
          <a:p>
            <a:pPr/>
            <a:r>
              <a:t>Этапы тестирования </a:t>
            </a:r>
          </a:p>
        </p:txBody>
      </p:sp>
      <p:sp>
        <p:nvSpPr>
          <p:cNvPr id="147" name="Shape 147"/>
          <p:cNvSpPr/>
          <p:nvPr/>
        </p:nvSpPr>
        <p:spPr>
          <a:xfrm>
            <a:off x="5867222" y="2177500"/>
            <a:ext cx="692443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При данном расположении веб-блоков должен получится сайт следующего вида:</a:t>
            </a:r>
          </a:p>
        </p:txBody>
      </p:sp>
      <p:pic>
        <p:nvPicPr>
          <p:cNvPr id="148" name="схема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1492" y="4441784"/>
            <a:ext cx="7535897" cy="3425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vKKkcZCmq3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912" y="2177500"/>
            <a:ext cx="4659761" cy="6213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1611852" y="345016"/>
            <a:ext cx="97810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/>
            </a:lvl1pPr>
          </a:lstStyle>
          <a:p>
            <a:pPr/>
            <a:r>
              <a:t>Этапы тестирования </a:t>
            </a:r>
          </a:p>
        </p:txBody>
      </p:sp>
      <p:sp>
        <p:nvSpPr>
          <p:cNvPr id="152" name="Shape 152"/>
          <p:cNvSpPr/>
          <p:nvPr/>
        </p:nvSpPr>
        <p:spPr>
          <a:xfrm>
            <a:off x="489449" y="1499658"/>
            <a:ext cx="12121514" cy="201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Тест №1 </a:t>
            </a:r>
          </a:p>
          <a:p>
            <a:pPr marL="444500" indent="-444500" algn="l">
              <a:lnSpc>
                <a:spcPct val="150000"/>
              </a:lnSpc>
              <a:buSzPct val="75000"/>
              <a:buChar char="•"/>
            </a:pPr>
            <a:r>
              <a:t>Устанавливаем и запускаем сканер, убедившись в правильном начальном расположении </a:t>
            </a:r>
          </a:p>
        </p:txBody>
      </p:sp>
      <p:pic>
        <p:nvPicPr>
          <p:cNvPr id="153" name="yyKZ4A4u49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8414" y="3529018"/>
            <a:ext cx="8061248" cy="6045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1611852" y="345016"/>
            <a:ext cx="97810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/>
            </a:lvl1pPr>
          </a:lstStyle>
          <a:p>
            <a:pPr/>
            <a:r>
              <a:t>Этапы тестирования </a:t>
            </a:r>
          </a:p>
        </p:txBody>
      </p:sp>
      <p:sp>
        <p:nvSpPr>
          <p:cNvPr id="156" name="Shape 156"/>
          <p:cNvSpPr/>
          <p:nvPr/>
        </p:nvSpPr>
        <p:spPr>
          <a:xfrm>
            <a:off x="489449" y="1581573"/>
            <a:ext cx="12121514" cy="184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Тест №1 </a:t>
            </a:r>
          </a:p>
          <a:p>
            <a:pPr marL="444500" indent="-444500" algn="l">
              <a:lnSpc>
                <a:spcPct val="120000"/>
              </a:lnSpc>
              <a:buSzPct val="75000"/>
              <a:buChar char="•"/>
            </a:pPr>
            <a:r>
              <a:t>извлекаем и сохраняем файл, написанный контроллером, в корневой папке  сайта .</a:t>
            </a:r>
          </a:p>
        </p:txBody>
      </p:sp>
      <p:pic>
        <p:nvPicPr>
          <p:cNvPr id="157" name="Снимок экрана 2017-11-23 в 20.10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726" y="3860162"/>
            <a:ext cx="6058014" cy="3880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Снимок экрана 2017-11-23 в 20.10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3541" y="4657405"/>
            <a:ext cx="5181601" cy="28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2574988" y="4566675"/>
            <a:ext cx="292654" cy="3026262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м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